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79" d="100"/>
          <a:sy n="79" d="100"/>
        </p:scale>
        <p:origin x="114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李昀軒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 dirty="0">
                <a:solidFill>
                  <a:srgbClr val="000000"/>
                </a:solidFill>
                <a:latin typeface="微軟正黑體"/>
              </a:rPr>
              <a:t>112年11月26日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11月26日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11月26日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(26)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日東北季風漸減，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但南來水氣增多，北部、宜蘭南澳山區、宜花沿海陰陣雨，雨勢於白天稍緩，傍晚至深夜降雨再增，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預估日雨量</a:t>
            </a:r>
            <a:r>
              <a:rPr lang="en-US" altLang="zh-TW" sz="1800" b="1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70~90</a:t>
            </a:r>
            <a:r>
              <a:rPr lang="zh-TW" altLang="en-US" sz="1800" b="1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，達大雨</a:t>
            </a:r>
            <a:r>
              <a:rPr lang="zh-TW" altLang="en-US" sz="1800" b="0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b="0" i="0" u="none" strike="noStrike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83" name="Picture 182" descr="round_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84" name="Picture 183" descr="round_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7" y="925932"/>
            <a:ext cx="8164268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11月26日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大陸冷高壓出海，環境仍偏東北風，伴隨洋面水氣，今日環境偏濕，迎風面東北部易有降雨發生。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華北有一西風槽，預估</a:t>
            </a:r>
            <a:r>
              <a:rPr lang="en-US" altLang="zh-TW" sz="1600" dirty="0">
                <a:solidFill>
                  <a:srgbClr val="000C18"/>
                </a:solidFill>
              </a:rPr>
              <a:t>27</a:t>
            </a:r>
            <a:r>
              <a:rPr lang="zh-TW" altLang="en-US" sz="1600" dirty="0">
                <a:solidFill>
                  <a:srgbClr val="000C18"/>
                </a:solidFill>
              </a:rPr>
              <a:t>日入夜通過，</a:t>
            </a:r>
            <a:r>
              <a:rPr lang="en-US" altLang="zh-TW" sz="1600" dirty="0">
                <a:solidFill>
                  <a:srgbClr val="000C18"/>
                </a:solidFill>
              </a:rPr>
              <a:t>28</a:t>
            </a:r>
            <a:r>
              <a:rPr lang="zh-TW" altLang="en-US" sz="1600" dirty="0">
                <a:solidFill>
                  <a:srgbClr val="000C18"/>
                </a:solidFill>
              </a:rPr>
              <a:t>日東北季風再增強，臺灣環境未來一週皆為東北季風消長天氣型態。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611626" y="320465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5975535" y="2639239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55299591-B8E1-BA29-3AF1-A0DD7118278A}"/>
              </a:ext>
            </a:extLst>
          </p:cNvPr>
          <p:cNvSpPr/>
          <p:nvPr/>
        </p:nvSpPr>
        <p:spPr>
          <a:xfrm>
            <a:off x="5709387" y="91413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52C29555-1D0B-DBDF-F4DB-A83C3ABD6FB8}"/>
              </a:ext>
            </a:extLst>
          </p:cNvPr>
          <p:cNvSpPr/>
          <p:nvPr/>
        </p:nvSpPr>
        <p:spPr>
          <a:xfrm>
            <a:off x="2017577" y="3066658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24C8B253-9D7C-4749-4711-A313504D2F7D}"/>
              </a:ext>
            </a:extLst>
          </p:cNvPr>
          <p:cNvSpPr/>
          <p:nvPr/>
        </p:nvSpPr>
        <p:spPr>
          <a:xfrm rot="20811734">
            <a:off x="1435446" y="1416074"/>
            <a:ext cx="1005708" cy="211254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354174 w 754602"/>
              <a:gd name="connsiteY2" fmla="*/ 1174184 h 1322772"/>
              <a:gd name="connsiteX3" fmla="*/ 0 w 754602"/>
              <a:gd name="connsiteY3" fmla="*/ 1322772 h 1322772"/>
              <a:gd name="connsiteX0" fmla="*/ 782669 w 782669"/>
              <a:gd name="connsiteY0" fmla="*/ 0 h 1209965"/>
              <a:gd name="connsiteX1" fmla="*/ 658381 w 782669"/>
              <a:gd name="connsiteY1" fmla="*/ 381739 h 1209965"/>
              <a:gd name="connsiteX2" fmla="*/ 382241 w 782669"/>
              <a:gd name="connsiteY2" fmla="*/ 1174184 h 1209965"/>
              <a:gd name="connsiteX3" fmla="*/ 0 w 782669"/>
              <a:gd name="connsiteY3" fmla="*/ 1118854 h 1209965"/>
              <a:gd name="connsiteX0" fmla="*/ 782669 w 782669"/>
              <a:gd name="connsiteY0" fmla="*/ 0 h 1250717"/>
              <a:gd name="connsiteX1" fmla="*/ 658381 w 782669"/>
              <a:gd name="connsiteY1" fmla="*/ 381739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82669 w 782669"/>
              <a:gd name="connsiteY0" fmla="*/ 0 h 1250717"/>
              <a:gd name="connsiteX1" fmla="*/ 658381 w 782669"/>
              <a:gd name="connsiteY1" fmla="*/ 381739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82669 w 782669"/>
              <a:gd name="connsiteY0" fmla="*/ 0 h 1250717"/>
              <a:gd name="connsiteX1" fmla="*/ 652580 w 782669"/>
              <a:gd name="connsiteY1" fmla="*/ 680714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75339 w 775339"/>
              <a:gd name="connsiteY0" fmla="*/ 1 h 735431"/>
              <a:gd name="connsiteX1" fmla="*/ 652580 w 775339"/>
              <a:gd name="connsiteY1" fmla="*/ 165428 h 735431"/>
              <a:gd name="connsiteX2" fmla="*/ 382241 w 775339"/>
              <a:gd name="connsiteY2" fmla="*/ 658898 h 735431"/>
              <a:gd name="connsiteX3" fmla="*/ 0 w 775339"/>
              <a:gd name="connsiteY3" fmla="*/ 603568 h 73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339" h="735431">
                <a:moveTo>
                  <a:pt x="775339" y="1"/>
                </a:moveTo>
                <a:cubicBezTo>
                  <a:pt x="739088" y="128727"/>
                  <a:pt x="718096" y="55612"/>
                  <a:pt x="652580" y="165428"/>
                </a:cubicBezTo>
                <a:cubicBezTo>
                  <a:pt x="587064" y="275244"/>
                  <a:pt x="523906" y="540647"/>
                  <a:pt x="382241" y="658898"/>
                </a:cubicBezTo>
                <a:cubicBezTo>
                  <a:pt x="277189" y="815737"/>
                  <a:pt x="86116" y="697924"/>
                  <a:pt x="0" y="60356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Google Shape;129;p33">
            <a:extLst>
              <a:ext uri="{FF2B5EF4-FFF2-40B4-BE49-F238E27FC236}">
                <a16:creationId xmlns:a16="http://schemas.microsoft.com/office/drawing/2014/main" id="{895C8D3F-6308-EEBC-10BA-CAB5DCB97221}"/>
              </a:ext>
            </a:extLst>
          </p:cNvPr>
          <p:cNvSpPr/>
          <p:nvPr/>
        </p:nvSpPr>
        <p:spPr>
          <a:xfrm rot="163958">
            <a:off x="3178475" y="1599758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1;p33">
            <a:extLst>
              <a:ext uri="{FF2B5EF4-FFF2-40B4-BE49-F238E27FC236}">
                <a16:creationId xmlns:a16="http://schemas.microsoft.com/office/drawing/2014/main" id="{D2157378-9CC9-7712-70C7-09C0056B9BCF}"/>
              </a:ext>
            </a:extLst>
          </p:cNvPr>
          <p:cNvSpPr/>
          <p:nvPr/>
        </p:nvSpPr>
        <p:spPr>
          <a:xfrm>
            <a:off x="2151877" y="89243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B2BC903C-AACC-C9E2-9916-81B55FEFF54F}"/>
              </a:ext>
            </a:extLst>
          </p:cNvPr>
          <p:cNvSpPr/>
          <p:nvPr/>
        </p:nvSpPr>
        <p:spPr>
          <a:xfrm>
            <a:off x="3560064" y="2864751"/>
            <a:ext cx="2267712" cy="353937"/>
          </a:xfrm>
          <a:custGeom>
            <a:avLst/>
            <a:gdLst>
              <a:gd name="connsiteX0" fmla="*/ 2267712 w 2267712"/>
              <a:gd name="connsiteY0" fmla="*/ 36945 h 353937"/>
              <a:gd name="connsiteX1" fmla="*/ 1816608 w 2267712"/>
              <a:gd name="connsiteY1" fmla="*/ 369 h 353937"/>
              <a:gd name="connsiteX2" fmla="*/ 1536192 w 2267712"/>
              <a:gd name="connsiteY2" fmla="*/ 24753 h 353937"/>
              <a:gd name="connsiteX3" fmla="*/ 890016 w 2267712"/>
              <a:gd name="connsiteY3" fmla="*/ 122289 h 353937"/>
              <a:gd name="connsiteX4" fmla="*/ 536448 w 2267712"/>
              <a:gd name="connsiteY4" fmla="*/ 232017 h 353937"/>
              <a:gd name="connsiteX5" fmla="*/ 0 w 2267712"/>
              <a:gd name="connsiteY5" fmla="*/ 353937 h 35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7712" h="353937">
                <a:moveTo>
                  <a:pt x="2267712" y="36945"/>
                </a:moveTo>
                <a:cubicBezTo>
                  <a:pt x="2103120" y="19673"/>
                  <a:pt x="1938528" y="2401"/>
                  <a:pt x="1816608" y="369"/>
                </a:cubicBezTo>
                <a:cubicBezTo>
                  <a:pt x="1694688" y="-1663"/>
                  <a:pt x="1690624" y="4433"/>
                  <a:pt x="1536192" y="24753"/>
                </a:cubicBezTo>
                <a:cubicBezTo>
                  <a:pt x="1381760" y="45073"/>
                  <a:pt x="1056640" y="87745"/>
                  <a:pt x="890016" y="122289"/>
                </a:cubicBezTo>
                <a:cubicBezTo>
                  <a:pt x="723392" y="156833"/>
                  <a:pt x="684784" y="193409"/>
                  <a:pt x="536448" y="232017"/>
                </a:cubicBezTo>
                <a:cubicBezTo>
                  <a:pt x="388112" y="270625"/>
                  <a:pt x="194056" y="312281"/>
                  <a:pt x="0" y="353937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0A485334-DD8D-9B39-A19F-2DC47A559F10}"/>
              </a:ext>
            </a:extLst>
          </p:cNvPr>
          <p:cNvSpPr/>
          <p:nvPr/>
        </p:nvSpPr>
        <p:spPr>
          <a:xfrm>
            <a:off x="2426208" y="3230880"/>
            <a:ext cx="426720" cy="85344"/>
          </a:xfrm>
          <a:custGeom>
            <a:avLst/>
            <a:gdLst>
              <a:gd name="connsiteX0" fmla="*/ 0 w 426720"/>
              <a:gd name="connsiteY0" fmla="*/ 85344 h 85344"/>
              <a:gd name="connsiteX1" fmla="*/ 243840 w 426720"/>
              <a:gd name="connsiteY1" fmla="*/ 48768 h 85344"/>
              <a:gd name="connsiteX2" fmla="*/ 426720 w 426720"/>
              <a:gd name="connsiteY2" fmla="*/ 0 h 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" h="85344">
                <a:moveTo>
                  <a:pt x="0" y="85344"/>
                </a:moveTo>
                <a:cubicBezTo>
                  <a:pt x="86360" y="74168"/>
                  <a:pt x="172720" y="62992"/>
                  <a:pt x="243840" y="48768"/>
                </a:cubicBezTo>
                <a:cubicBezTo>
                  <a:pt x="314960" y="34544"/>
                  <a:pt x="370840" y="17272"/>
                  <a:pt x="426720" y="0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Google Shape;130;p33">
            <a:extLst>
              <a:ext uri="{FF2B5EF4-FFF2-40B4-BE49-F238E27FC236}">
                <a16:creationId xmlns:a16="http://schemas.microsoft.com/office/drawing/2014/main" id="{FDFA9ADF-54F2-E0FE-7249-EE7E4EE4556E}"/>
              </a:ext>
            </a:extLst>
          </p:cNvPr>
          <p:cNvSpPr/>
          <p:nvPr/>
        </p:nvSpPr>
        <p:spPr>
          <a:xfrm>
            <a:off x="2633611" y="1511061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手繪多邊形: 圖案 31">
            <a:extLst>
              <a:ext uri="{FF2B5EF4-FFF2-40B4-BE49-F238E27FC236}">
                <a16:creationId xmlns:a16="http://schemas.microsoft.com/office/drawing/2014/main" id="{B9BD046D-8099-E8C9-A886-78884BD7F5CD}"/>
              </a:ext>
            </a:extLst>
          </p:cNvPr>
          <p:cNvSpPr/>
          <p:nvPr/>
        </p:nvSpPr>
        <p:spPr>
          <a:xfrm>
            <a:off x="3474720" y="1292352"/>
            <a:ext cx="2723388" cy="1426464"/>
          </a:xfrm>
          <a:custGeom>
            <a:avLst/>
            <a:gdLst>
              <a:gd name="connsiteX0" fmla="*/ 2560320 w 2674620"/>
              <a:gd name="connsiteY0" fmla="*/ 0 h 1438656"/>
              <a:gd name="connsiteX1" fmla="*/ 2670048 w 2674620"/>
              <a:gd name="connsiteY1" fmla="*/ 219456 h 1438656"/>
              <a:gd name="connsiteX2" fmla="*/ 2633472 w 2674620"/>
              <a:gd name="connsiteY2" fmla="*/ 463296 h 1438656"/>
              <a:gd name="connsiteX3" fmla="*/ 2450592 w 2674620"/>
              <a:gd name="connsiteY3" fmla="*/ 658368 h 1438656"/>
              <a:gd name="connsiteX4" fmla="*/ 2072640 w 2674620"/>
              <a:gd name="connsiteY4" fmla="*/ 804672 h 1438656"/>
              <a:gd name="connsiteX5" fmla="*/ 1719072 w 2674620"/>
              <a:gd name="connsiteY5" fmla="*/ 792480 h 1438656"/>
              <a:gd name="connsiteX6" fmla="*/ 1255776 w 2674620"/>
              <a:gd name="connsiteY6" fmla="*/ 938784 h 1438656"/>
              <a:gd name="connsiteX7" fmla="*/ 816864 w 2674620"/>
              <a:gd name="connsiteY7" fmla="*/ 1048512 h 1438656"/>
              <a:gd name="connsiteX8" fmla="*/ 316992 w 2674620"/>
              <a:gd name="connsiteY8" fmla="*/ 1292352 h 1438656"/>
              <a:gd name="connsiteX9" fmla="*/ 0 w 2674620"/>
              <a:gd name="connsiteY9" fmla="*/ 1438656 h 1438656"/>
              <a:gd name="connsiteX0" fmla="*/ 2560320 w 2674620"/>
              <a:gd name="connsiteY0" fmla="*/ 0 h 1438656"/>
              <a:gd name="connsiteX1" fmla="*/ 2670048 w 2674620"/>
              <a:gd name="connsiteY1" fmla="*/ 219456 h 1438656"/>
              <a:gd name="connsiteX2" fmla="*/ 2633472 w 2674620"/>
              <a:gd name="connsiteY2" fmla="*/ 463296 h 1438656"/>
              <a:gd name="connsiteX3" fmla="*/ 2450592 w 2674620"/>
              <a:gd name="connsiteY3" fmla="*/ 658368 h 1438656"/>
              <a:gd name="connsiteX4" fmla="*/ 2072640 w 2674620"/>
              <a:gd name="connsiteY4" fmla="*/ 804672 h 1438656"/>
              <a:gd name="connsiteX5" fmla="*/ 1719072 w 2674620"/>
              <a:gd name="connsiteY5" fmla="*/ 829056 h 1438656"/>
              <a:gd name="connsiteX6" fmla="*/ 1255776 w 2674620"/>
              <a:gd name="connsiteY6" fmla="*/ 938784 h 1438656"/>
              <a:gd name="connsiteX7" fmla="*/ 816864 w 2674620"/>
              <a:gd name="connsiteY7" fmla="*/ 1048512 h 1438656"/>
              <a:gd name="connsiteX8" fmla="*/ 316992 w 2674620"/>
              <a:gd name="connsiteY8" fmla="*/ 1292352 h 1438656"/>
              <a:gd name="connsiteX9" fmla="*/ 0 w 2674620"/>
              <a:gd name="connsiteY9" fmla="*/ 1438656 h 1438656"/>
              <a:gd name="connsiteX0" fmla="*/ 2560320 w 2674620"/>
              <a:gd name="connsiteY0" fmla="*/ 0 h 1438656"/>
              <a:gd name="connsiteX1" fmla="*/ 2670048 w 2674620"/>
              <a:gd name="connsiteY1" fmla="*/ 219456 h 1438656"/>
              <a:gd name="connsiteX2" fmla="*/ 2633472 w 2674620"/>
              <a:gd name="connsiteY2" fmla="*/ 463296 h 1438656"/>
              <a:gd name="connsiteX3" fmla="*/ 2450592 w 2674620"/>
              <a:gd name="connsiteY3" fmla="*/ 658368 h 1438656"/>
              <a:gd name="connsiteX4" fmla="*/ 2072640 w 2674620"/>
              <a:gd name="connsiteY4" fmla="*/ 804672 h 1438656"/>
              <a:gd name="connsiteX5" fmla="*/ 1719072 w 2674620"/>
              <a:gd name="connsiteY5" fmla="*/ 829056 h 1438656"/>
              <a:gd name="connsiteX6" fmla="*/ 1255776 w 2674620"/>
              <a:gd name="connsiteY6" fmla="*/ 938784 h 1438656"/>
              <a:gd name="connsiteX7" fmla="*/ 816864 w 2674620"/>
              <a:gd name="connsiteY7" fmla="*/ 1048512 h 1438656"/>
              <a:gd name="connsiteX8" fmla="*/ 280416 w 2674620"/>
              <a:gd name="connsiteY8" fmla="*/ 1267968 h 1438656"/>
              <a:gd name="connsiteX9" fmla="*/ 0 w 2674620"/>
              <a:gd name="connsiteY9" fmla="*/ 1438656 h 1438656"/>
              <a:gd name="connsiteX0" fmla="*/ 2609088 w 2723388"/>
              <a:gd name="connsiteY0" fmla="*/ 0 h 1426464"/>
              <a:gd name="connsiteX1" fmla="*/ 2718816 w 2723388"/>
              <a:gd name="connsiteY1" fmla="*/ 219456 h 1426464"/>
              <a:gd name="connsiteX2" fmla="*/ 2682240 w 2723388"/>
              <a:gd name="connsiteY2" fmla="*/ 463296 h 1426464"/>
              <a:gd name="connsiteX3" fmla="*/ 2499360 w 2723388"/>
              <a:gd name="connsiteY3" fmla="*/ 658368 h 1426464"/>
              <a:gd name="connsiteX4" fmla="*/ 2121408 w 2723388"/>
              <a:gd name="connsiteY4" fmla="*/ 804672 h 1426464"/>
              <a:gd name="connsiteX5" fmla="*/ 1767840 w 2723388"/>
              <a:gd name="connsiteY5" fmla="*/ 829056 h 1426464"/>
              <a:gd name="connsiteX6" fmla="*/ 1304544 w 2723388"/>
              <a:gd name="connsiteY6" fmla="*/ 938784 h 1426464"/>
              <a:gd name="connsiteX7" fmla="*/ 865632 w 2723388"/>
              <a:gd name="connsiteY7" fmla="*/ 1048512 h 1426464"/>
              <a:gd name="connsiteX8" fmla="*/ 329184 w 2723388"/>
              <a:gd name="connsiteY8" fmla="*/ 1267968 h 1426464"/>
              <a:gd name="connsiteX9" fmla="*/ 0 w 2723388"/>
              <a:gd name="connsiteY9" fmla="*/ 1426464 h 1426464"/>
              <a:gd name="connsiteX0" fmla="*/ 2609088 w 2723388"/>
              <a:gd name="connsiteY0" fmla="*/ 0 h 1426464"/>
              <a:gd name="connsiteX1" fmla="*/ 2718816 w 2723388"/>
              <a:gd name="connsiteY1" fmla="*/ 219456 h 1426464"/>
              <a:gd name="connsiteX2" fmla="*/ 2682240 w 2723388"/>
              <a:gd name="connsiteY2" fmla="*/ 463296 h 1426464"/>
              <a:gd name="connsiteX3" fmla="*/ 2499360 w 2723388"/>
              <a:gd name="connsiteY3" fmla="*/ 658368 h 1426464"/>
              <a:gd name="connsiteX4" fmla="*/ 2109216 w 2723388"/>
              <a:gd name="connsiteY4" fmla="*/ 768096 h 1426464"/>
              <a:gd name="connsiteX5" fmla="*/ 1767840 w 2723388"/>
              <a:gd name="connsiteY5" fmla="*/ 829056 h 1426464"/>
              <a:gd name="connsiteX6" fmla="*/ 1304544 w 2723388"/>
              <a:gd name="connsiteY6" fmla="*/ 938784 h 1426464"/>
              <a:gd name="connsiteX7" fmla="*/ 865632 w 2723388"/>
              <a:gd name="connsiteY7" fmla="*/ 1048512 h 1426464"/>
              <a:gd name="connsiteX8" fmla="*/ 329184 w 2723388"/>
              <a:gd name="connsiteY8" fmla="*/ 1267968 h 1426464"/>
              <a:gd name="connsiteX9" fmla="*/ 0 w 2723388"/>
              <a:gd name="connsiteY9" fmla="*/ 1426464 h 142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23388" h="1426464">
                <a:moveTo>
                  <a:pt x="2609088" y="0"/>
                </a:moveTo>
                <a:cubicBezTo>
                  <a:pt x="2657856" y="71120"/>
                  <a:pt x="2706624" y="142240"/>
                  <a:pt x="2718816" y="219456"/>
                </a:cubicBezTo>
                <a:cubicBezTo>
                  <a:pt x="2731008" y="296672"/>
                  <a:pt x="2718816" y="390144"/>
                  <a:pt x="2682240" y="463296"/>
                </a:cubicBezTo>
                <a:cubicBezTo>
                  <a:pt x="2645664" y="536448"/>
                  <a:pt x="2594864" y="607568"/>
                  <a:pt x="2499360" y="658368"/>
                </a:cubicBezTo>
                <a:cubicBezTo>
                  <a:pt x="2403856" y="709168"/>
                  <a:pt x="2231136" y="739648"/>
                  <a:pt x="2109216" y="768096"/>
                </a:cubicBezTo>
                <a:cubicBezTo>
                  <a:pt x="1987296" y="796544"/>
                  <a:pt x="1901952" y="800608"/>
                  <a:pt x="1767840" y="829056"/>
                </a:cubicBezTo>
                <a:cubicBezTo>
                  <a:pt x="1633728" y="857504"/>
                  <a:pt x="1454912" y="902208"/>
                  <a:pt x="1304544" y="938784"/>
                </a:cubicBezTo>
                <a:cubicBezTo>
                  <a:pt x="1154176" y="975360"/>
                  <a:pt x="1028192" y="993648"/>
                  <a:pt x="865632" y="1048512"/>
                </a:cubicBezTo>
                <a:cubicBezTo>
                  <a:pt x="703072" y="1103376"/>
                  <a:pt x="465328" y="1202944"/>
                  <a:pt x="329184" y="1267968"/>
                </a:cubicBezTo>
                <a:cubicBezTo>
                  <a:pt x="193040" y="1332992"/>
                  <a:pt x="90424" y="1385824"/>
                  <a:pt x="0" y="1426464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新北東側、宜蘭有短暫雨，雨勢未達大雨等級。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本島最大降雨：新北市萬里區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大坪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49.5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線碧砂漁港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(67K~71K)(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基隆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44.0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昨(25)日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基隆北海岸、宜蘭有短暫雨，北海岸、宜蘭南側山區有較大雨勢。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西帽山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54.0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44.0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今(26)日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1" b="3053"/>
          <a:stretch/>
        </p:blipFill>
        <p:spPr>
          <a:xfrm>
            <a:off x="1190322" y="957026"/>
            <a:ext cx="3871285" cy="34019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32" b="1664"/>
          <a:stretch/>
        </p:blipFill>
        <p:spPr>
          <a:xfrm>
            <a:off x="6860651" y="911958"/>
            <a:ext cx="3871285" cy="3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85" y="1038526"/>
            <a:ext cx="1490904" cy="2766626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(26)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東北季風稍減，但南來水氣增多，北部、宜蘭南澳山區、宜花沿海陰陣雨。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(27)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東北季風減弱，基隆北海岸、新北東側及宜蘭地區有局部短暫雨。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(28)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東北季風增強，環境偏乾，僅東北部地區有零星短暫雨。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今(26)日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明(27)日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57513" y="61299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04070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 dirty="0">
                          <a:solidFill>
                            <a:srgbClr val="000000"/>
                          </a:solidFill>
                          <a:latin typeface="微軟正黑體"/>
                        </a:rPr>
                        <a:t>今(26)日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明(27)日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北部、南澳山區、宜花沿海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新北東側、東部山區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新北東側至宜蘭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5~10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北海岸至東北角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蘇花路廊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蘇花路廊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5286" y="1034891"/>
            <a:ext cx="1479426" cy="2745326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41829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8"/>
            <a:ext cx="1490903" cy="2766624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77240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29.5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18.5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44.5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949208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984650"/>
            <a:ext cx="11188145" cy="23167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(26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東北季風漸減，水氣仍偏多，大臺北山區、基隆北海岸、宜蘭有短暫雨，宜蘭南側山區有局部較大雨勢。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(27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東北季風減弱、水氣減少，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迎風面大臺北至東半部有零星短暫雨。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(28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入夜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，東北季風增強，環境水氣偏乾，僅迎風面東北部地區有零星短暫雨。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2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線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北海岸至東北角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、台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線、台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蘇花路廊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</a:p>
          <a:p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51951</TotalTime>
  <Words>1232</Words>
  <Application>Microsoft Office PowerPoint</Application>
  <PresentationFormat>寬螢幕</PresentationFormat>
  <Paragraphs>242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Inter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1448</cp:revision>
  <dcterms:modified xsi:type="dcterms:W3CDTF">2023-11-26T00:57:27Z</dcterms:modified>
</cp:coreProperties>
</file>